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1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1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17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57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7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4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21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131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3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3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32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6FD5E-8C5B-4E1B-B0F5-AEF24513C91D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82F39-9B6B-4B31-98E2-56D5431C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25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842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518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797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027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55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822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190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822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 Hillegas Gaccione</dc:creator>
  <cp:lastModifiedBy>Curtis, Carrie, S (Serco NA US)</cp:lastModifiedBy>
  <cp:revision>3</cp:revision>
  <dcterms:created xsi:type="dcterms:W3CDTF">2024-12-06T19:31:16Z</dcterms:created>
  <dcterms:modified xsi:type="dcterms:W3CDTF">2025-04-25T14:41:27Z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da18db4-4881-470a-a192-6fae2c1afcd6_Enabled">
    <vt:lpwstr>true</vt:lpwstr>
  </property>
  <property fmtid="{D5CDD505-2E9C-101B-9397-08002B2CF9AE}" pid="3" name="MSIP_Label_dda18db4-4881-470a-a192-6fae2c1afcd6_SetDate">
    <vt:lpwstr>2025-04-25T14:41:27Z</vt:lpwstr>
  </property>
  <property fmtid="{D5CDD505-2E9C-101B-9397-08002B2CF9AE}" pid="4" name="MSIP_Label_dda18db4-4881-470a-a192-6fae2c1afcd6_Method">
    <vt:lpwstr>Privileged</vt:lpwstr>
  </property>
  <property fmtid="{D5CDD505-2E9C-101B-9397-08002B2CF9AE}" pid="5" name="MSIP_Label_dda18db4-4881-470a-a192-6fae2c1afcd6_Name">
    <vt:lpwstr>dda18db4-4881-470a-a192-6fae2c1afcd6</vt:lpwstr>
  </property>
  <property fmtid="{D5CDD505-2E9C-101B-9397-08002B2CF9AE}" pid="6" name="MSIP_Label_dda18db4-4881-470a-a192-6fae2c1afcd6_SiteId">
    <vt:lpwstr>f93616dd-45a6-40c8-9e29-adab2fb5f25c</vt:lpwstr>
  </property>
  <property fmtid="{D5CDD505-2E9C-101B-9397-08002B2CF9AE}" pid="7" name="MSIP_Label_dda18db4-4881-470a-a192-6fae2c1afcd6_ActionId">
    <vt:lpwstr>9b363f8c-1782-40ef-bba9-7884da005c1e</vt:lpwstr>
  </property>
  <property fmtid="{D5CDD505-2E9C-101B-9397-08002B2CF9AE}" pid="8" name="MSIP_Label_dda18db4-4881-470a-a192-6fae2c1afcd6_ContentBits">
    <vt:lpwstr>0</vt:lpwstr>
  </property>
  <property fmtid="{D5CDD505-2E9C-101B-9397-08002B2CF9AE}" pid="9" name="MSIP_Label_dda18db4-4881-470a-a192-6fae2c1afcd6_Tag">
    <vt:lpwstr>10, 0, 1, 1</vt:lpwstr>
  </property>
</Properties>
</file>